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1" r:id="rId3"/>
    <p:sldId id="263" r:id="rId4"/>
    <p:sldId id="258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9C14E-5A7A-43B9-9502-C103D06BF5C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074CB8-5DDC-4FDF-B8C1-B7174E00F5D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Act as a Team Leader</a:t>
          </a:r>
        </a:p>
      </dgm:t>
    </dgm:pt>
    <dgm:pt modelId="{3D308CCD-9C23-4537-B721-9A8B28E42D1D}" type="parTrans" cxnId="{750F3C79-E1AE-4ECB-A473-E39A2F0ADA7B}">
      <dgm:prSet/>
      <dgm:spPr/>
      <dgm:t>
        <a:bodyPr/>
        <a:lstStyle/>
        <a:p>
          <a:endParaRPr lang="en-US"/>
        </a:p>
      </dgm:t>
    </dgm:pt>
    <dgm:pt modelId="{45480168-7BE6-4904-8F1F-D60B728ACD0E}" type="sibTrans" cxnId="{750F3C79-E1AE-4ECB-A473-E39A2F0ADA7B}">
      <dgm:prSet/>
      <dgm:spPr/>
      <dgm:t>
        <a:bodyPr/>
        <a:lstStyle/>
        <a:p>
          <a:endParaRPr lang="en-US"/>
        </a:p>
      </dgm:t>
    </dgm:pt>
    <dgm:pt modelId="{4F5B8626-5417-4ECE-B980-203829E98722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Instruct a Lesson</a:t>
          </a:r>
        </a:p>
      </dgm:t>
    </dgm:pt>
    <dgm:pt modelId="{8268371A-6B3F-4B10-A6B9-12EF0A434126}" type="parTrans" cxnId="{CB80F8DE-02AB-43AF-8241-E0CC3D2EEB94}">
      <dgm:prSet/>
      <dgm:spPr/>
      <dgm:t>
        <a:bodyPr/>
        <a:lstStyle/>
        <a:p>
          <a:endParaRPr lang="en-US"/>
        </a:p>
      </dgm:t>
    </dgm:pt>
    <dgm:pt modelId="{46FCBC1D-7C61-4884-BAD9-03065C2CB638}" type="sibTrans" cxnId="{CB80F8DE-02AB-43AF-8241-E0CC3D2EEB94}">
      <dgm:prSet/>
      <dgm:spPr/>
      <dgm:t>
        <a:bodyPr/>
        <a:lstStyle/>
        <a:p>
          <a:endParaRPr lang="en-US"/>
        </a:p>
      </dgm:t>
    </dgm:pt>
    <dgm:pt modelId="{53406A5E-5890-407C-B7B0-45808E8C6527}" type="pres">
      <dgm:prSet presAssocID="{3F69C14E-5A7A-43B9-9502-C103D06BF5C8}" presName="Name0" presStyleCnt="0">
        <dgm:presLayoutVars>
          <dgm:chMax val="7"/>
          <dgm:chPref val="7"/>
          <dgm:dir/>
        </dgm:presLayoutVars>
      </dgm:prSet>
      <dgm:spPr/>
    </dgm:pt>
    <dgm:pt modelId="{841D6FE4-5F34-46D1-AF13-21107EECABC1}" type="pres">
      <dgm:prSet presAssocID="{3F69C14E-5A7A-43B9-9502-C103D06BF5C8}" presName="Name1" presStyleCnt="0"/>
      <dgm:spPr/>
    </dgm:pt>
    <dgm:pt modelId="{B6B69986-AFC4-4CAC-9FE7-D6DF53C9FA5F}" type="pres">
      <dgm:prSet presAssocID="{3F69C14E-5A7A-43B9-9502-C103D06BF5C8}" presName="cycle" presStyleCnt="0"/>
      <dgm:spPr/>
    </dgm:pt>
    <dgm:pt modelId="{018E46EC-AEC9-43CF-B215-2CE42AF2948E}" type="pres">
      <dgm:prSet presAssocID="{3F69C14E-5A7A-43B9-9502-C103D06BF5C8}" presName="srcNode" presStyleLbl="node1" presStyleIdx="0" presStyleCnt="2"/>
      <dgm:spPr/>
    </dgm:pt>
    <dgm:pt modelId="{295B4059-BE6B-4CAD-8814-B8954C173963}" type="pres">
      <dgm:prSet presAssocID="{3F69C14E-5A7A-43B9-9502-C103D06BF5C8}" presName="conn" presStyleLbl="parChTrans1D2" presStyleIdx="0" presStyleCnt="1"/>
      <dgm:spPr/>
    </dgm:pt>
    <dgm:pt modelId="{CE679CC5-D700-4635-9F30-BE2117D89382}" type="pres">
      <dgm:prSet presAssocID="{3F69C14E-5A7A-43B9-9502-C103D06BF5C8}" presName="extraNode" presStyleLbl="node1" presStyleIdx="0" presStyleCnt="2"/>
      <dgm:spPr/>
    </dgm:pt>
    <dgm:pt modelId="{54292612-B44C-409B-9C17-F52237CBBD98}" type="pres">
      <dgm:prSet presAssocID="{3F69C14E-5A7A-43B9-9502-C103D06BF5C8}" presName="dstNode" presStyleLbl="node1" presStyleIdx="0" presStyleCnt="2"/>
      <dgm:spPr/>
    </dgm:pt>
    <dgm:pt modelId="{5FFACB5C-B59E-4452-9ABB-AFFCD181DD1F}" type="pres">
      <dgm:prSet presAssocID="{97074CB8-5DDC-4FDF-B8C1-B7174E00F5DF}" presName="text_1" presStyleLbl="node1" presStyleIdx="0" presStyleCnt="2">
        <dgm:presLayoutVars>
          <dgm:bulletEnabled val="1"/>
        </dgm:presLayoutVars>
      </dgm:prSet>
      <dgm:spPr/>
    </dgm:pt>
    <dgm:pt modelId="{35A3F9D8-0DF7-451D-8B1A-2F5539342809}" type="pres">
      <dgm:prSet presAssocID="{97074CB8-5DDC-4FDF-B8C1-B7174E00F5DF}" presName="accent_1" presStyleCnt="0"/>
      <dgm:spPr/>
    </dgm:pt>
    <dgm:pt modelId="{4C3F6F79-AB76-4257-B2C0-F59C3D7C38AA}" type="pres">
      <dgm:prSet presAssocID="{97074CB8-5DDC-4FDF-B8C1-B7174E00F5DF}" presName="accentRepeatNode" presStyleLbl="solidFgAcc1" presStyleIdx="0" presStyleCnt="2"/>
      <dgm:spPr>
        <a:solidFill>
          <a:srgbClr val="00B0F0"/>
        </a:solidFill>
      </dgm:spPr>
    </dgm:pt>
    <dgm:pt modelId="{2C0F67B2-8B26-4141-8FD1-16D6F62FA502}" type="pres">
      <dgm:prSet presAssocID="{4F5B8626-5417-4ECE-B980-203829E98722}" presName="text_2" presStyleLbl="node1" presStyleIdx="1" presStyleCnt="2">
        <dgm:presLayoutVars>
          <dgm:bulletEnabled val="1"/>
        </dgm:presLayoutVars>
      </dgm:prSet>
      <dgm:spPr/>
    </dgm:pt>
    <dgm:pt modelId="{79B8AF49-62C9-4AA7-81D7-363CC4EB0BB1}" type="pres">
      <dgm:prSet presAssocID="{4F5B8626-5417-4ECE-B980-203829E98722}" presName="accent_2" presStyleCnt="0"/>
      <dgm:spPr/>
    </dgm:pt>
    <dgm:pt modelId="{D71B7AA8-98C6-473E-B1F6-B0B5C0022B9C}" type="pres">
      <dgm:prSet presAssocID="{4F5B8626-5417-4ECE-B980-203829E98722}" presName="accentRepeatNode" presStyleLbl="solidFgAcc1" presStyleIdx="1" presStyleCnt="2"/>
      <dgm:spPr>
        <a:solidFill>
          <a:srgbClr val="92D050"/>
        </a:solidFill>
      </dgm:spPr>
    </dgm:pt>
  </dgm:ptLst>
  <dgm:cxnLst>
    <dgm:cxn modelId="{CB80F8DE-02AB-43AF-8241-E0CC3D2EEB94}" srcId="{3F69C14E-5A7A-43B9-9502-C103D06BF5C8}" destId="{4F5B8626-5417-4ECE-B980-203829E98722}" srcOrd="1" destOrd="0" parTransId="{8268371A-6B3F-4B10-A6B9-12EF0A434126}" sibTransId="{46FCBC1D-7C61-4884-BAD9-03065C2CB638}"/>
    <dgm:cxn modelId="{8F49DEAE-0156-4E64-95D0-CE6ECDDBBE21}" type="presOf" srcId="{97074CB8-5DDC-4FDF-B8C1-B7174E00F5DF}" destId="{5FFACB5C-B59E-4452-9ABB-AFFCD181DD1F}" srcOrd="0" destOrd="0" presId="urn:microsoft.com/office/officeart/2008/layout/VerticalCurvedList"/>
    <dgm:cxn modelId="{750F3C79-E1AE-4ECB-A473-E39A2F0ADA7B}" srcId="{3F69C14E-5A7A-43B9-9502-C103D06BF5C8}" destId="{97074CB8-5DDC-4FDF-B8C1-B7174E00F5DF}" srcOrd="0" destOrd="0" parTransId="{3D308CCD-9C23-4537-B721-9A8B28E42D1D}" sibTransId="{45480168-7BE6-4904-8F1F-D60B728ACD0E}"/>
    <dgm:cxn modelId="{D1DD6850-05B8-4386-82DA-BF581824C1D1}" type="presOf" srcId="{45480168-7BE6-4904-8F1F-D60B728ACD0E}" destId="{295B4059-BE6B-4CAD-8814-B8954C173963}" srcOrd="0" destOrd="0" presId="urn:microsoft.com/office/officeart/2008/layout/VerticalCurvedList"/>
    <dgm:cxn modelId="{B5408E02-9075-44FB-9B68-D7353FDC481B}" type="presOf" srcId="{4F5B8626-5417-4ECE-B980-203829E98722}" destId="{2C0F67B2-8B26-4141-8FD1-16D6F62FA502}" srcOrd="0" destOrd="0" presId="urn:microsoft.com/office/officeart/2008/layout/VerticalCurvedList"/>
    <dgm:cxn modelId="{9416B19D-0C6C-4D89-8ACA-F709C7FA4C6E}" type="presOf" srcId="{3F69C14E-5A7A-43B9-9502-C103D06BF5C8}" destId="{53406A5E-5890-407C-B7B0-45808E8C6527}" srcOrd="0" destOrd="0" presId="urn:microsoft.com/office/officeart/2008/layout/VerticalCurvedList"/>
    <dgm:cxn modelId="{E9535322-802E-4B87-93A6-6C5D16A2F06A}" type="presParOf" srcId="{53406A5E-5890-407C-B7B0-45808E8C6527}" destId="{841D6FE4-5F34-46D1-AF13-21107EECABC1}" srcOrd="0" destOrd="0" presId="urn:microsoft.com/office/officeart/2008/layout/VerticalCurvedList"/>
    <dgm:cxn modelId="{37421FA0-CE49-498C-B86A-FF30A2CCF65E}" type="presParOf" srcId="{841D6FE4-5F34-46D1-AF13-21107EECABC1}" destId="{B6B69986-AFC4-4CAC-9FE7-D6DF53C9FA5F}" srcOrd="0" destOrd="0" presId="urn:microsoft.com/office/officeart/2008/layout/VerticalCurvedList"/>
    <dgm:cxn modelId="{EC5B2582-D133-460D-8EB2-1F5BC26BD213}" type="presParOf" srcId="{B6B69986-AFC4-4CAC-9FE7-D6DF53C9FA5F}" destId="{018E46EC-AEC9-43CF-B215-2CE42AF2948E}" srcOrd="0" destOrd="0" presId="urn:microsoft.com/office/officeart/2008/layout/VerticalCurvedList"/>
    <dgm:cxn modelId="{7FA72D1A-9C42-4FC2-9BFC-7F26932D8A60}" type="presParOf" srcId="{B6B69986-AFC4-4CAC-9FE7-D6DF53C9FA5F}" destId="{295B4059-BE6B-4CAD-8814-B8954C173963}" srcOrd="1" destOrd="0" presId="urn:microsoft.com/office/officeart/2008/layout/VerticalCurvedList"/>
    <dgm:cxn modelId="{D5758897-57EE-44EB-90B1-99C8C81E9EB5}" type="presParOf" srcId="{B6B69986-AFC4-4CAC-9FE7-D6DF53C9FA5F}" destId="{CE679CC5-D700-4635-9F30-BE2117D89382}" srcOrd="2" destOrd="0" presId="urn:microsoft.com/office/officeart/2008/layout/VerticalCurvedList"/>
    <dgm:cxn modelId="{215DCC17-594A-400B-A0F9-359BC45A5F9B}" type="presParOf" srcId="{B6B69986-AFC4-4CAC-9FE7-D6DF53C9FA5F}" destId="{54292612-B44C-409B-9C17-F52237CBBD98}" srcOrd="3" destOrd="0" presId="urn:microsoft.com/office/officeart/2008/layout/VerticalCurvedList"/>
    <dgm:cxn modelId="{D57FE7F9-867C-47CA-89CB-84C8B0A954EF}" type="presParOf" srcId="{841D6FE4-5F34-46D1-AF13-21107EECABC1}" destId="{5FFACB5C-B59E-4452-9ABB-AFFCD181DD1F}" srcOrd="1" destOrd="0" presId="urn:microsoft.com/office/officeart/2008/layout/VerticalCurvedList"/>
    <dgm:cxn modelId="{0B15AD17-157A-449F-AB66-CCED99D25187}" type="presParOf" srcId="{841D6FE4-5F34-46D1-AF13-21107EECABC1}" destId="{35A3F9D8-0DF7-451D-8B1A-2F5539342809}" srcOrd="2" destOrd="0" presId="urn:microsoft.com/office/officeart/2008/layout/VerticalCurvedList"/>
    <dgm:cxn modelId="{32D8962B-7BD5-4385-8CD3-41FBD9C5F856}" type="presParOf" srcId="{35A3F9D8-0DF7-451D-8B1A-2F5539342809}" destId="{4C3F6F79-AB76-4257-B2C0-F59C3D7C38AA}" srcOrd="0" destOrd="0" presId="urn:microsoft.com/office/officeart/2008/layout/VerticalCurvedList"/>
    <dgm:cxn modelId="{AF3C116B-A423-4826-941E-F8DB4696D977}" type="presParOf" srcId="{841D6FE4-5F34-46D1-AF13-21107EECABC1}" destId="{2C0F67B2-8B26-4141-8FD1-16D6F62FA502}" srcOrd="3" destOrd="0" presId="urn:microsoft.com/office/officeart/2008/layout/VerticalCurvedList"/>
    <dgm:cxn modelId="{AD79E17F-C745-4199-A3CD-E8736CC3369D}" type="presParOf" srcId="{841D6FE4-5F34-46D1-AF13-21107EECABC1}" destId="{79B8AF49-62C9-4AA7-81D7-363CC4EB0BB1}" srcOrd="4" destOrd="0" presId="urn:microsoft.com/office/officeart/2008/layout/VerticalCurvedList"/>
    <dgm:cxn modelId="{C07BBDD4-18B4-4A26-AC94-B312F2EEBED7}" type="presParOf" srcId="{79B8AF49-62C9-4AA7-81D7-363CC4EB0BB1}" destId="{D71B7AA8-98C6-473E-B1F6-B0B5C0022B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216BF1-2931-4C82-BFF2-BCF6C7B9CE42}" type="doc">
      <dgm:prSet loTypeId="urn:microsoft.com/office/officeart/2005/8/layout/process1" loCatId="process" qsTypeId="urn:microsoft.com/office/officeart/2009/2/quickstyle/3d8" qsCatId="3D" csTypeId="urn:microsoft.com/office/officeart/2005/8/colors/colorful4" csCatId="colorful" phldr="1"/>
      <dgm:spPr/>
    </dgm:pt>
    <dgm:pt modelId="{7C711B5E-2D98-46FB-B4C8-BB873C7F2652}">
      <dgm:prSet phldrT="[Text]"/>
      <dgm:spPr/>
      <dgm:t>
        <a:bodyPr/>
        <a:lstStyle/>
        <a:p>
          <a:r>
            <a:rPr lang="en-US" dirty="0"/>
            <a:t>60%</a:t>
          </a:r>
          <a:br>
            <a:rPr lang="en-US" dirty="0"/>
          </a:br>
          <a:r>
            <a:rPr lang="en-US" dirty="0"/>
            <a:t>Attendance </a:t>
          </a:r>
        </a:p>
      </dgm:t>
    </dgm:pt>
    <dgm:pt modelId="{175D931E-0678-40BE-B154-2A0A7A7C5C36}" type="parTrans" cxnId="{EB17187A-E68D-49B5-A490-91573A38A7A9}">
      <dgm:prSet/>
      <dgm:spPr/>
      <dgm:t>
        <a:bodyPr/>
        <a:lstStyle/>
        <a:p>
          <a:endParaRPr lang="en-US"/>
        </a:p>
      </dgm:t>
    </dgm:pt>
    <dgm:pt modelId="{6FFF7E46-EF04-4389-B395-3E1AEFB79217}" type="sibTrans" cxnId="{EB17187A-E68D-49B5-A490-91573A38A7A9}">
      <dgm:prSet/>
      <dgm:spPr/>
      <dgm:t>
        <a:bodyPr/>
        <a:lstStyle/>
        <a:p>
          <a:endParaRPr lang="en-US"/>
        </a:p>
      </dgm:t>
    </dgm:pt>
    <dgm:pt modelId="{2FE3D243-FF40-4D6B-AF8E-6A22AC32431D}">
      <dgm:prSet phldrT="[Text]"/>
      <dgm:spPr/>
      <dgm:t>
        <a:bodyPr/>
        <a:lstStyle/>
        <a:p>
          <a:r>
            <a:rPr lang="en-US" dirty="0"/>
            <a:t>Complete all POs	</a:t>
          </a:r>
        </a:p>
      </dgm:t>
    </dgm:pt>
    <dgm:pt modelId="{385E2907-E070-42BC-BC22-588CDAE96B09}" type="parTrans" cxnId="{D02A0A14-8DAE-410F-B507-F4F278F88194}">
      <dgm:prSet/>
      <dgm:spPr/>
      <dgm:t>
        <a:bodyPr/>
        <a:lstStyle/>
        <a:p>
          <a:endParaRPr lang="en-US"/>
        </a:p>
      </dgm:t>
    </dgm:pt>
    <dgm:pt modelId="{F5041B56-DE26-4F2E-9D1B-320DD61A7861}" type="sibTrans" cxnId="{D02A0A14-8DAE-410F-B507-F4F278F88194}">
      <dgm:prSet/>
      <dgm:spPr/>
      <dgm:t>
        <a:bodyPr/>
        <a:lstStyle/>
        <a:p>
          <a:endParaRPr lang="en-US"/>
        </a:p>
      </dgm:t>
    </dgm:pt>
    <dgm:pt modelId="{204C8A97-3C9B-4CE4-820E-4EFA18A866C6}" type="pres">
      <dgm:prSet presAssocID="{FA216BF1-2931-4C82-BFF2-BCF6C7B9CE42}" presName="Name0" presStyleCnt="0">
        <dgm:presLayoutVars>
          <dgm:dir/>
          <dgm:resizeHandles val="exact"/>
        </dgm:presLayoutVars>
      </dgm:prSet>
      <dgm:spPr/>
    </dgm:pt>
    <dgm:pt modelId="{DE32FA7A-A2AD-42E5-9C01-863F61F581B9}" type="pres">
      <dgm:prSet presAssocID="{7C711B5E-2D98-46FB-B4C8-BB873C7F2652}" presName="node" presStyleLbl="node1" presStyleIdx="0" presStyleCnt="2">
        <dgm:presLayoutVars>
          <dgm:bulletEnabled val="1"/>
        </dgm:presLayoutVars>
      </dgm:prSet>
      <dgm:spPr/>
    </dgm:pt>
    <dgm:pt modelId="{EEB395DD-875A-4F7B-96D3-239A854A5AD1}" type="pres">
      <dgm:prSet presAssocID="{6FFF7E46-EF04-4389-B395-3E1AEFB79217}" presName="sibTrans" presStyleLbl="sibTrans2D1" presStyleIdx="0" presStyleCnt="1"/>
      <dgm:spPr/>
    </dgm:pt>
    <dgm:pt modelId="{6848A033-D411-4CCA-8CF1-D3B0FA33F028}" type="pres">
      <dgm:prSet presAssocID="{6FFF7E46-EF04-4389-B395-3E1AEFB79217}" presName="connectorText" presStyleLbl="sibTrans2D1" presStyleIdx="0" presStyleCnt="1"/>
      <dgm:spPr/>
    </dgm:pt>
    <dgm:pt modelId="{3671694B-0BF8-4093-853C-9B632FCB5F6A}" type="pres">
      <dgm:prSet presAssocID="{2FE3D243-FF40-4D6B-AF8E-6A22AC32431D}" presName="node" presStyleLbl="node1" presStyleIdx="1" presStyleCnt="2">
        <dgm:presLayoutVars>
          <dgm:bulletEnabled val="1"/>
        </dgm:presLayoutVars>
      </dgm:prSet>
      <dgm:spPr/>
    </dgm:pt>
  </dgm:ptLst>
  <dgm:cxnLst>
    <dgm:cxn modelId="{827F6BD6-D83A-431E-ADE5-C2369E0940C3}" type="presOf" srcId="{6FFF7E46-EF04-4389-B395-3E1AEFB79217}" destId="{6848A033-D411-4CCA-8CF1-D3B0FA33F028}" srcOrd="1" destOrd="0" presId="urn:microsoft.com/office/officeart/2005/8/layout/process1"/>
    <dgm:cxn modelId="{39B9FB6C-F059-47F0-82DF-14CC65113078}" type="presOf" srcId="{2FE3D243-FF40-4D6B-AF8E-6A22AC32431D}" destId="{3671694B-0BF8-4093-853C-9B632FCB5F6A}" srcOrd="0" destOrd="0" presId="urn:microsoft.com/office/officeart/2005/8/layout/process1"/>
    <dgm:cxn modelId="{AA7DF4B8-5314-4B62-A183-47C931596A37}" type="presOf" srcId="{7C711B5E-2D98-46FB-B4C8-BB873C7F2652}" destId="{DE32FA7A-A2AD-42E5-9C01-863F61F581B9}" srcOrd="0" destOrd="0" presId="urn:microsoft.com/office/officeart/2005/8/layout/process1"/>
    <dgm:cxn modelId="{5DFBF41F-BCC8-4EA9-858D-8B4DAF2CA014}" type="presOf" srcId="{FA216BF1-2931-4C82-BFF2-BCF6C7B9CE42}" destId="{204C8A97-3C9B-4CE4-820E-4EFA18A866C6}" srcOrd="0" destOrd="0" presId="urn:microsoft.com/office/officeart/2005/8/layout/process1"/>
    <dgm:cxn modelId="{D02A0A14-8DAE-410F-B507-F4F278F88194}" srcId="{FA216BF1-2931-4C82-BFF2-BCF6C7B9CE42}" destId="{2FE3D243-FF40-4D6B-AF8E-6A22AC32431D}" srcOrd="1" destOrd="0" parTransId="{385E2907-E070-42BC-BC22-588CDAE96B09}" sibTransId="{F5041B56-DE26-4F2E-9D1B-320DD61A7861}"/>
    <dgm:cxn modelId="{FA94A6D3-6C18-4BAF-82FC-07EFDB4A0281}" type="presOf" srcId="{6FFF7E46-EF04-4389-B395-3E1AEFB79217}" destId="{EEB395DD-875A-4F7B-96D3-239A854A5AD1}" srcOrd="0" destOrd="0" presId="urn:microsoft.com/office/officeart/2005/8/layout/process1"/>
    <dgm:cxn modelId="{EB17187A-E68D-49B5-A490-91573A38A7A9}" srcId="{FA216BF1-2931-4C82-BFF2-BCF6C7B9CE42}" destId="{7C711B5E-2D98-46FB-B4C8-BB873C7F2652}" srcOrd="0" destOrd="0" parTransId="{175D931E-0678-40BE-B154-2A0A7A7C5C36}" sibTransId="{6FFF7E46-EF04-4389-B395-3E1AEFB79217}"/>
    <dgm:cxn modelId="{DD2F1642-9343-4E21-91A6-B1A23044AD6E}" type="presParOf" srcId="{204C8A97-3C9B-4CE4-820E-4EFA18A866C6}" destId="{DE32FA7A-A2AD-42E5-9C01-863F61F581B9}" srcOrd="0" destOrd="0" presId="urn:microsoft.com/office/officeart/2005/8/layout/process1"/>
    <dgm:cxn modelId="{6B1D4B6D-9861-47F6-8401-DBCC25E44C78}" type="presParOf" srcId="{204C8A97-3C9B-4CE4-820E-4EFA18A866C6}" destId="{EEB395DD-875A-4F7B-96D3-239A854A5AD1}" srcOrd="1" destOrd="0" presId="urn:microsoft.com/office/officeart/2005/8/layout/process1"/>
    <dgm:cxn modelId="{E527F0D8-661B-4A1F-834E-39EA66491FA9}" type="presParOf" srcId="{EEB395DD-875A-4F7B-96D3-239A854A5AD1}" destId="{6848A033-D411-4CCA-8CF1-D3B0FA33F028}" srcOrd="0" destOrd="0" presId="urn:microsoft.com/office/officeart/2005/8/layout/process1"/>
    <dgm:cxn modelId="{A49579B3-2F2C-49AF-B003-3BDC13D96E2E}" type="presParOf" srcId="{204C8A97-3C9B-4CE4-820E-4EFA18A866C6}" destId="{3671694B-0BF8-4093-853C-9B632FCB5F6A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91896-3B49-4BFC-BD30-0C23683AB8A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1C01CF85-FDF6-4EE6-909F-0CB31627FD22}">
      <dgm:prSet phldrT="[Text]"/>
      <dgm:spPr/>
      <dgm:t>
        <a:bodyPr/>
        <a:lstStyle/>
        <a:p>
          <a:r>
            <a:rPr lang="en-US" dirty="0"/>
            <a:t>6 Months as PO2</a:t>
          </a:r>
        </a:p>
      </dgm:t>
    </dgm:pt>
    <dgm:pt modelId="{6276E531-102B-47FF-BF00-F40E732F8891}" type="parTrans" cxnId="{BA3FB662-1685-4E96-95DD-1E844256B3A8}">
      <dgm:prSet/>
      <dgm:spPr/>
      <dgm:t>
        <a:bodyPr/>
        <a:lstStyle/>
        <a:p>
          <a:endParaRPr lang="en-US"/>
        </a:p>
      </dgm:t>
    </dgm:pt>
    <dgm:pt modelId="{D4E23807-F9AA-41D7-AB56-424079EED1D2}" type="sibTrans" cxnId="{BA3FB662-1685-4E96-95DD-1E844256B3A8}">
      <dgm:prSet/>
      <dgm:spPr/>
      <dgm:t>
        <a:bodyPr/>
        <a:lstStyle/>
        <a:p>
          <a:endParaRPr lang="en-US"/>
        </a:p>
      </dgm:t>
    </dgm:pt>
    <dgm:pt modelId="{3BA90D7F-5290-4460-A3CD-8F58D3489EE1}">
      <dgm:prSet phldrT="[Text]"/>
      <dgm:spPr/>
      <dgm:t>
        <a:bodyPr/>
        <a:lstStyle/>
        <a:p>
          <a:r>
            <a:rPr lang="en-US" dirty="0"/>
            <a:t>Complete Phase 4	</a:t>
          </a:r>
        </a:p>
      </dgm:t>
    </dgm:pt>
    <dgm:pt modelId="{C1AE6130-FAE3-4BAD-9751-B5CCDDA8B19D}" type="parTrans" cxnId="{06007913-2765-4A00-ADB9-68FDFA3D4CB7}">
      <dgm:prSet/>
      <dgm:spPr/>
      <dgm:t>
        <a:bodyPr/>
        <a:lstStyle/>
        <a:p>
          <a:endParaRPr lang="en-US"/>
        </a:p>
      </dgm:t>
    </dgm:pt>
    <dgm:pt modelId="{7E9B7F1A-395F-4DEA-9ED5-34A35EDCE084}" type="sibTrans" cxnId="{06007913-2765-4A00-ADB9-68FDFA3D4CB7}">
      <dgm:prSet/>
      <dgm:spPr/>
      <dgm:t>
        <a:bodyPr/>
        <a:lstStyle/>
        <a:p>
          <a:endParaRPr lang="en-US"/>
        </a:p>
      </dgm:t>
    </dgm:pt>
    <dgm:pt modelId="{C13BD817-F7A2-4B51-810E-872E1C11AFCA}">
      <dgm:prSet phldrT="[Text]"/>
      <dgm:spPr/>
      <dgm:t>
        <a:bodyPr/>
        <a:lstStyle/>
        <a:p>
          <a:r>
            <a:rPr lang="en-US" dirty="0"/>
            <a:t>Achieve “Completed without difficulty” in leadership</a:t>
          </a:r>
        </a:p>
      </dgm:t>
    </dgm:pt>
    <dgm:pt modelId="{716831CC-2E47-4C9F-8361-6FFC47AA3669}" type="parTrans" cxnId="{50010A83-D267-4DC6-B2ED-DAB06FB1E0F2}">
      <dgm:prSet/>
      <dgm:spPr/>
      <dgm:t>
        <a:bodyPr/>
        <a:lstStyle/>
        <a:p>
          <a:endParaRPr lang="en-US"/>
        </a:p>
      </dgm:t>
    </dgm:pt>
    <dgm:pt modelId="{0F89E0A9-37DB-4D5F-98EA-8788AF8A4851}" type="sibTrans" cxnId="{50010A83-D267-4DC6-B2ED-DAB06FB1E0F2}">
      <dgm:prSet/>
      <dgm:spPr/>
      <dgm:t>
        <a:bodyPr/>
        <a:lstStyle/>
        <a:p>
          <a:endParaRPr lang="en-US"/>
        </a:p>
      </dgm:t>
    </dgm:pt>
    <dgm:pt modelId="{87C00D96-3231-4EDD-86AC-DD003216DBB6}">
      <dgm:prSet/>
      <dgm:spPr/>
      <dgm:t>
        <a:bodyPr/>
        <a:lstStyle/>
        <a:p>
          <a:r>
            <a:rPr lang="en-US" dirty="0"/>
            <a:t>Participate in the Cadet fitness Assessment</a:t>
          </a:r>
        </a:p>
      </dgm:t>
    </dgm:pt>
    <dgm:pt modelId="{5B64663F-D4F0-4806-9491-5DC5A8A71B23}" type="parTrans" cxnId="{3C265B1E-98AE-4FEE-B5DB-DEE4DA8BAA3B}">
      <dgm:prSet/>
      <dgm:spPr/>
      <dgm:t>
        <a:bodyPr/>
        <a:lstStyle/>
        <a:p>
          <a:endParaRPr lang="en-US"/>
        </a:p>
      </dgm:t>
    </dgm:pt>
    <dgm:pt modelId="{AFA883FE-C3E7-4A2A-9C6F-D98BF1AB3E70}" type="sibTrans" cxnId="{3C265B1E-98AE-4FEE-B5DB-DEE4DA8BAA3B}">
      <dgm:prSet/>
      <dgm:spPr/>
      <dgm:t>
        <a:bodyPr/>
        <a:lstStyle/>
        <a:p>
          <a:endParaRPr lang="en-US"/>
        </a:p>
      </dgm:t>
    </dgm:pt>
    <dgm:pt modelId="{C72E7BCF-0071-4D7E-86C9-95511643039E}">
      <dgm:prSet/>
      <dgm:spPr/>
      <dgm:t>
        <a:bodyPr/>
        <a:lstStyle/>
        <a:p>
          <a:r>
            <a:rPr lang="en-US" dirty="0"/>
            <a:t>Be Recommend by your Divisional Officer</a:t>
          </a:r>
        </a:p>
      </dgm:t>
    </dgm:pt>
    <dgm:pt modelId="{8E3E4092-3E1D-4B04-8C9E-33811ED5231C}" type="parTrans" cxnId="{33D6091A-0AEA-4A08-904F-0A2D902941A0}">
      <dgm:prSet/>
      <dgm:spPr/>
      <dgm:t>
        <a:bodyPr/>
        <a:lstStyle/>
        <a:p>
          <a:endParaRPr lang="en-US"/>
        </a:p>
      </dgm:t>
    </dgm:pt>
    <dgm:pt modelId="{49CE0BBD-452B-4568-A1F0-87FAEE1344BF}" type="sibTrans" cxnId="{33D6091A-0AEA-4A08-904F-0A2D902941A0}">
      <dgm:prSet/>
      <dgm:spPr/>
      <dgm:t>
        <a:bodyPr/>
        <a:lstStyle/>
        <a:p>
          <a:endParaRPr lang="en-US"/>
        </a:p>
      </dgm:t>
    </dgm:pt>
    <dgm:pt modelId="{0AAE2C4C-323A-42ED-9E66-4B96A0594C76}">
      <dgm:prSet/>
      <dgm:spPr/>
      <dgm:t>
        <a:bodyPr/>
        <a:lstStyle/>
        <a:p>
          <a:r>
            <a:rPr lang="en-US" dirty="0"/>
            <a:t>Commanding Officers approval</a:t>
          </a:r>
        </a:p>
        <a:p>
          <a:endParaRPr lang="en-US" dirty="0"/>
        </a:p>
      </dgm:t>
    </dgm:pt>
    <dgm:pt modelId="{BFD6E2EF-62D0-48D5-B703-2138609B7CF8}" type="parTrans" cxnId="{69CC9920-6237-445B-8BB9-5DA2A665D43F}">
      <dgm:prSet/>
      <dgm:spPr/>
      <dgm:t>
        <a:bodyPr/>
        <a:lstStyle/>
        <a:p>
          <a:endParaRPr lang="en-US"/>
        </a:p>
      </dgm:t>
    </dgm:pt>
    <dgm:pt modelId="{27378F78-91C0-4CBD-BA48-A544A6BE072D}" type="sibTrans" cxnId="{69CC9920-6237-445B-8BB9-5DA2A665D43F}">
      <dgm:prSet/>
      <dgm:spPr/>
      <dgm:t>
        <a:bodyPr/>
        <a:lstStyle/>
        <a:p>
          <a:endParaRPr lang="en-US"/>
        </a:p>
      </dgm:t>
    </dgm:pt>
    <dgm:pt modelId="{07BA9645-E762-4872-8F65-7DE7D6590D82}" type="pres">
      <dgm:prSet presAssocID="{F7C91896-3B49-4BFC-BD30-0C23683AB8A5}" presName="CompostProcess" presStyleCnt="0">
        <dgm:presLayoutVars>
          <dgm:dir/>
          <dgm:resizeHandles val="exact"/>
        </dgm:presLayoutVars>
      </dgm:prSet>
      <dgm:spPr/>
    </dgm:pt>
    <dgm:pt modelId="{FDD45A40-ADAA-489C-9F1F-C6FC45D63B18}" type="pres">
      <dgm:prSet presAssocID="{F7C91896-3B49-4BFC-BD30-0C23683AB8A5}" presName="arrow" presStyleLbl="bgShp" presStyleIdx="0" presStyleCnt="1" custScaleX="117647" custScaleY="92433"/>
      <dgm:spPr/>
    </dgm:pt>
    <dgm:pt modelId="{FE349D10-7999-483D-9102-DB61531EC87F}" type="pres">
      <dgm:prSet presAssocID="{F7C91896-3B49-4BFC-BD30-0C23683AB8A5}" presName="linearProcess" presStyleCnt="0"/>
      <dgm:spPr/>
    </dgm:pt>
    <dgm:pt modelId="{90DA76B4-6F70-4466-AC48-EDE25B99D04E}" type="pres">
      <dgm:prSet presAssocID="{1C01CF85-FDF6-4EE6-909F-0CB31627FD22}" presName="textNode" presStyleLbl="node1" presStyleIdx="0" presStyleCnt="6">
        <dgm:presLayoutVars>
          <dgm:bulletEnabled val="1"/>
        </dgm:presLayoutVars>
      </dgm:prSet>
      <dgm:spPr/>
    </dgm:pt>
    <dgm:pt modelId="{4F12DCAE-C67A-4D68-848A-53A3533AB55D}" type="pres">
      <dgm:prSet presAssocID="{D4E23807-F9AA-41D7-AB56-424079EED1D2}" presName="sibTrans" presStyleCnt="0"/>
      <dgm:spPr/>
    </dgm:pt>
    <dgm:pt modelId="{951FD450-040E-4C80-8AF3-6FA73C185714}" type="pres">
      <dgm:prSet presAssocID="{3BA90D7F-5290-4460-A3CD-8F58D3489EE1}" presName="textNode" presStyleLbl="node1" presStyleIdx="1" presStyleCnt="6">
        <dgm:presLayoutVars>
          <dgm:bulletEnabled val="1"/>
        </dgm:presLayoutVars>
      </dgm:prSet>
      <dgm:spPr/>
    </dgm:pt>
    <dgm:pt modelId="{94B9FD5E-FAF3-4CE0-B887-91049D961306}" type="pres">
      <dgm:prSet presAssocID="{7E9B7F1A-395F-4DEA-9ED5-34A35EDCE084}" presName="sibTrans" presStyleCnt="0"/>
      <dgm:spPr/>
    </dgm:pt>
    <dgm:pt modelId="{160E74BC-F6A7-4204-85C7-EE5BEE0138D8}" type="pres">
      <dgm:prSet presAssocID="{C13BD817-F7A2-4B51-810E-872E1C11AFCA}" presName="textNode" presStyleLbl="node1" presStyleIdx="2" presStyleCnt="6">
        <dgm:presLayoutVars>
          <dgm:bulletEnabled val="1"/>
        </dgm:presLayoutVars>
      </dgm:prSet>
      <dgm:spPr/>
    </dgm:pt>
    <dgm:pt modelId="{440FF5C3-CFBA-41B7-BE6F-DA69A184B69F}" type="pres">
      <dgm:prSet presAssocID="{0F89E0A9-37DB-4D5F-98EA-8788AF8A4851}" presName="sibTrans" presStyleCnt="0"/>
      <dgm:spPr/>
    </dgm:pt>
    <dgm:pt modelId="{DDEA96E0-B5D2-4A24-89C6-4E981A6EAA77}" type="pres">
      <dgm:prSet presAssocID="{87C00D96-3231-4EDD-86AC-DD003216DBB6}" presName="textNode" presStyleLbl="node1" presStyleIdx="3" presStyleCnt="6">
        <dgm:presLayoutVars>
          <dgm:bulletEnabled val="1"/>
        </dgm:presLayoutVars>
      </dgm:prSet>
      <dgm:spPr/>
    </dgm:pt>
    <dgm:pt modelId="{9EF45488-A427-4E8B-B98F-67125A009963}" type="pres">
      <dgm:prSet presAssocID="{AFA883FE-C3E7-4A2A-9C6F-D98BF1AB3E70}" presName="sibTrans" presStyleCnt="0"/>
      <dgm:spPr/>
    </dgm:pt>
    <dgm:pt modelId="{CF1B21AA-678D-4EA8-81F6-34D8B4CFA244}" type="pres">
      <dgm:prSet presAssocID="{C72E7BCF-0071-4D7E-86C9-95511643039E}" presName="textNode" presStyleLbl="node1" presStyleIdx="4" presStyleCnt="6">
        <dgm:presLayoutVars>
          <dgm:bulletEnabled val="1"/>
        </dgm:presLayoutVars>
      </dgm:prSet>
      <dgm:spPr/>
    </dgm:pt>
    <dgm:pt modelId="{D26A1D69-7813-4A81-A3D7-CBFBF6642828}" type="pres">
      <dgm:prSet presAssocID="{49CE0BBD-452B-4568-A1F0-87FAEE1344BF}" presName="sibTrans" presStyleCnt="0"/>
      <dgm:spPr/>
    </dgm:pt>
    <dgm:pt modelId="{3BFD284C-45C3-4C20-92FB-A0F3AB0822C3}" type="pres">
      <dgm:prSet presAssocID="{0AAE2C4C-323A-42ED-9E66-4B96A0594C76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69CC9920-6237-445B-8BB9-5DA2A665D43F}" srcId="{F7C91896-3B49-4BFC-BD30-0C23683AB8A5}" destId="{0AAE2C4C-323A-42ED-9E66-4B96A0594C76}" srcOrd="5" destOrd="0" parTransId="{BFD6E2EF-62D0-48D5-B703-2138609B7CF8}" sibTransId="{27378F78-91C0-4CBD-BA48-A544A6BE072D}"/>
    <dgm:cxn modelId="{BA3FB662-1685-4E96-95DD-1E844256B3A8}" srcId="{F7C91896-3B49-4BFC-BD30-0C23683AB8A5}" destId="{1C01CF85-FDF6-4EE6-909F-0CB31627FD22}" srcOrd="0" destOrd="0" parTransId="{6276E531-102B-47FF-BF00-F40E732F8891}" sibTransId="{D4E23807-F9AA-41D7-AB56-424079EED1D2}"/>
    <dgm:cxn modelId="{A34C7B5C-98D7-4D4A-8B6F-7FB6BC8E5561}" type="presOf" srcId="{0AAE2C4C-323A-42ED-9E66-4B96A0594C76}" destId="{3BFD284C-45C3-4C20-92FB-A0F3AB0822C3}" srcOrd="0" destOrd="0" presId="urn:microsoft.com/office/officeart/2005/8/layout/hProcess9"/>
    <dgm:cxn modelId="{544EAC9E-7B66-4800-AD3E-DE459E3450F0}" type="presOf" srcId="{87C00D96-3231-4EDD-86AC-DD003216DBB6}" destId="{DDEA96E0-B5D2-4A24-89C6-4E981A6EAA77}" srcOrd="0" destOrd="0" presId="urn:microsoft.com/office/officeart/2005/8/layout/hProcess9"/>
    <dgm:cxn modelId="{4A8A80B5-9BFB-4FDE-B01E-3EE3E2DAEF1A}" type="presOf" srcId="{3BA90D7F-5290-4460-A3CD-8F58D3489EE1}" destId="{951FD450-040E-4C80-8AF3-6FA73C185714}" srcOrd="0" destOrd="0" presId="urn:microsoft.com/office/officeart/2005/8/layout/hProcess9"/>
    <dgm:cxn modelId="{0686AE5B-A2C8-46F5-8E9A-DFE31ABCBFB2}" type="presOf" srcId="{C13BD817-F7A2-4B51-810E-872E1C11AFCA}" destId="{160E74BC-F6A7-4204-85C7-EE5BEE0138D8}" srcOrd="0" destOrd="0" presId="urn:microsoft.com/office/officeart/2005/8/layout/hProcess9"/>
    <dgm:cxn modelId="{0321B970-8AEE-4CC2-8394-97A794425351}" type="presOf" srcId="{C72E7BCF-0071-4D7E-86C9-95511643039E}" destId="{CF1B21AA-678D-4EA8-81F6-34D8B4CFA244}" srcOrd="0" destOrd="0" presId="urn:microsoft.com/office/officeart/2005/8/layout/hProcess9"/>
    <dgm:cxn modelId="{33D6091A-0AEA-4A08-904F-0A2D902941A0}" srcId="{F7C91896-3B49-4BFC-BD30-0C23683AB8A5}" destId="{C72E7BCF-0071-4D7E-86C9-95511643039E}" srcOrd="4" destOrd="0" parTransId="{8E3E4092-3E1D-4B04-8C9E-33811ED5231C}" sibTransId="{49CE0BBD-452B-4568-A1F0-87FAEE1344BF}"/>
    <dgm:cxn modelId="{81938EC3-A018-4DFC-BA5B-D0B2355CB373}" type="presOf" srcId="{1C01CF85-FDF6-4EE6-909F-0CB31627FD22}" destId="{90DA76B4-6F70-4466-AC48-EDE25B99D04E}" srcOrd="0" destOrd="0" presId="urn:microsoft.com/office/officeart/2005/8/layout/hProcess9"/>
    <dgm:cxn modelId="{06007913-2765-4A00-ADB9-68FDFA3D4CB7}" srcId="{F7C91896-3B49-4BFC-BD30-0C23683AB8A5}" destId="{3BA90D7F-5290-4460-A3CD-8F58D3489EE1}" srcOrd="1" destOrd="0" parTransId="{C1AE6130-FAE3-4BAD-9751-B5CCDDA8B19D}" sibTransId="{7E9B7F1A-395F-4DEA-9ED5-34A35EDCE084}"/>
    <dgm:cxn modelId="{50010A83-D267-4DC6-B2ED-DAB06FB1E0F2}" srcId="{F7C91896-3B49-4BFC-BD30-0C23683AB8A5}" destId="{C13BD817-F7A2-4B51-810E-872E1C11AFCA}" srcOrd="2" destOrd="0" parTransId="{716831CC-2E47-4C9F-8361-6FFC47AA3669}" sibTransId="{0F89E0A9-37DB-4D5F-98EA-8788AF8A4851}"/>
    <dgm:cxn modelId="{3C265B1E-98AE-4FEE-B5DB-DEE4DA8BAA3B}" srcId="{F7C91896-3B49-4BFC-BD30-0C23683AB8A5}" destId="{87C00D96-3231-4EDD-86AC-DD003216DBB6}" srcOrd="3" destOrd="0" parTransId="{5B64663F-D4F0-4806-9491-5DC5A8A71B23}" sibTransId="{AFA883FE-C3E7-4A2A-9C6F-D98BF1AB3E70}"/>
    <dgm:cxn modelId="{1F9C6D5F-6361-4F23-9AF2-84B50C0EE702}" type="presOf" srcId="{F7C91896-3B49-4BFC-BD30-0C23683AB8A5}" destId="{07BA9645-E762-4872-8F65-7DE7D6590D82}" srcOrd="0" destOrd="0" presId="urn:microsoft.com/office/officeart/2005/8/layout/hProcess9"/>
    <dgm:cxn modelId="{57C2001F-70CB-4E3A-BC77-310518F389A6}" type="presParOf" srcId="{07BA9645-E762-4872-8F65-7DE7D6590D82}" destId="{FDD45A40-ADAA-489C-9F1F-C6FC45D63B18}" srcOrd="0" destOrd="0" presId="urn:microsoft.com/office/officeart/2005/8/layout/hProcess9"/>
    <dgm:cxn modelId="{1AFB5787-32DC-4DEC-ADED-83268F0CBDAE}" type="presParOf" srcId="{07BA9645-E762-4872-8F65-7DE7D6590D82}" destId="{FE349D10-7999-483D-9102-DB61531EC87F}" srcOrd="1" destOrd="0" presId="urn:microsoft.com/office/officeart/2005/8/layout/hProcess9"/>
    <dgm:cxn modelId="{B6ECA6C6-31A8-4AAA-9301-FA3AF49F367C}" type="presParOf" srcId="{FE349D10-7999-483D-9102-DB61531EC87F}" destId="{90DA76B4-6F70-4466-AC48-EDE25B99D04E}" srcOrd="0" destOrd="0" presId="urn:microsoft.com/office/officeart/2005/8/layout/hProcess9"/>
    <dgm:cxn modelId="{30A311F4-940C-44AD-8B3B-FA46DF9B1B10}" type="presParOf" srcId="{FE349D10-7999-483D-9102-DB61531EC87F}" destId="{4F12DCAE-C67A-4D68-848A-53A3533AB55D}" srcOrd="1" destOrd="0" presId="urn:microsoft.com/office/officeart/2005/8/layout/hProcess9"/>
    <dgm:cxn modelId="{C3B3296D-BB12-45BF-86E4-11B464D5DDD2}" type="presParOf" srcId="{FE349D10-7999-483D-9102-DB61531EC87F}" destId="{951FD450-040E-4C80-8AF3-6FA73C185714}" srcOrd="2" destOrd="0" presId="urn:microsoft.com/office/officeart/2005/8/layout/hProcess9"/>
    <dgm:cxn modelId="{67A53E58-E86A-4A28-B906-EA772EC6890A}" type="presParOf" srcId="{FE349D10-7999-483D-9102-DB61531EC87F}" destId="{94B9FD5E-FAF3-4CE0-B887-91049D961306}" srcOrd="3" destOrd="0" presId="urn:microsoft.com/office/officeart/2005/8/layout/hProcess9"/>
    <dgm:cxn modelId="{D7EB4AE6-5CF8-4D97-9141-5B960B73D450}" type="presParOf" srcId="{FE349D10-7999-483D-9102-DB61531EC87F}" destId="{160E74BC-F6A7-4204-85C7-EE5BEE0138D8}" srcOrd="4" destOrd="0" presId="urn:microsoft.com/office/officeart/2005/8/layout/hProcess9"/>
    <dgm:cxn modelId="{2B3C9CD9-6E54-44AD-810D-EAF2D2F5BD7D}" type="presParOf" srcId="{FE349D10-7999-483D-9102-DB61531EC87F}" destId="{440FF5C3-CFBA-41B7-BE6F-DA69A184B69F}" srcOrd="5" destOrd="0" presId="urn:microsoft.com/office/officeart/2005/8/layout/hProcess9"/>
    <dgm:cxn modelId="{4DB6B285-D6CB-45CD-9E9B-C62A5C2BD535}" type="presParOf" srcId="{FE349D10-7999-483D-9102-DB61531EC87F}" destId="{DDEA96E0-B5D2-4A24-89C6-4E981A6EAA77}" srcOrd="6" destOrd="0" presId="urn:microsoft.com/office/officeart/2005/8/layout/hProcess9"/>
    <dgm:cxn modelId="{55F70BC3-7428-477C-973E-45709C8E7ECF}" type="presParOf" srcId="{FE349D10-7999-483D-9102-DB61531EC87F}" destId="{9EF45488-A427-4E8B-B98F-67125A009963}" srcOrd="7" destOrd="0" presId="urn:microsoft.com/office/officeart/2005/8/layout/hProcess9"/>
    <dgm:cxn modelId="{8C751A58-05D0-4186-B3DA-1A32CE7AA595}" type="presParOf" srcId="{FE349D10-7999-483D-9102-DB61531EC87F}" destId="{CF1B21AA-678D-4EA8-81F6-34D8B4CFA244}" srcOrd="8" destOrd="0" presId="urn:microsoft.com/office/officeart/2005/8/layout/hProcess9"/>
    <dgm:cxn modelId="{CECF482E-C5F3-4242-9240-DADB55A2DEC1}" type="presParOf" srcId="{FE349D10-7999-483D-9102-DB61531EC87F}" destId="{D26A1D69-7813-4A81-A3D7-CBFBF6642828}" srcOrd="9" destOrd="0" presId="urn:microsoft.com/office/officeart/2005/8/layout/hProcess9"/>
    <dgm:cxn modelId="{753B60EC-0BFF-4B18-B4A5-17094C8924A8}" type="presParOf" srcId="{FE349D10-7999-483D-9102-DB61531EC87F}" destId="{3BFD284C-45C3-4C20-92FB-A0F3AB0822C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B4059-BE6B-4CAD-8814-B8954C173963}">
      <dsp:nvSpPr>
        <dsp:cNvPr id="0" name=""/>
        <dsp:cNvSpPr/>
      </dsp:nvSpPr>
      <dsp:spPr>
        <a:xfrm>
          <a:off x="-6078982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ACB5C-B59E-4452-9ABB-AFFCD181DD1F}">
      <dsp:nvSpPr>
        <dsp:cNvPr id="0" name=""/>
        <dsp:cNvSpPr/>
      </dsp:nvSpPr>
      <dsp:spPr>
        <a:xfrm>
          <a:off x="996086" y="774110"/>
          <a:ext cx="9539056" cy="1548004"/>
        </a:xfrm>
        <a:prstGeom prst="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 as a Team Leader</a:t>
          </a:r>
        </a:p>
      </dsp:txBody>
      <dsp:txXfrm>
        <a:off x="996086" y="774110"/>
        <a:ext cx="9539056" cy="1548004"/>
      </dsp:txXfrm>
    </dsp:sp>
    <dsp:sp modelId="{4C3F6F79-AB76-4257-B2C0-F59C3D7C38AA}">
      <dsp:nvSpPr>
        <dsp:cNvPr id="0" name=""/>
        <dsp:cNvSpPr/>
      </dsp:nvSpPr>
      <dsp:spPr>
        <a:xfrm>
          <a:off x="28583" y="580610"/>
          <a:ext cx="1935005" cy="1935005"/>
        </a:xfrm>
        <a:prstGeom prst="ellipse">
          <a:avLst/>
        </a:prstGeom>
        <a:solidFill>
          <a:srgbClr val="00B0F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F67B2-8B26-4141-8FD1-16D6F62FA502}">
      <dsp:nvSpPr>
        <dsp:cNvPr id="0" name=""/>
        <dsp:cNvSpPr/>
      </dsp:nvSpPr>
      <dsp:spPr>
        <a:xfrm>
          <a:off x="996086" y="3096551"/>
          <a:ext cx="9539056" cy="1548004"/>
        </a:xfrm>
        <a:prstGeom prst="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8729" tIns="165100" rIns="165100" bIns="16510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Instruct a Lesson</a:t>
          </a:r>
        </a:p>
      </dsp:txBody>
      <dsp:txXfrm>
        <a:off x="996086" y="3096551"/>
        <a:ext cx="9539056" cy="1548004"/>
      </dsp:txXfrm>
    </dsp:sp>
    <dsp:sp modelId="{D71B7AA8-98C6-473E-B1F6-B0B5C0022B9C}">
      <dsp:nvSpPr>
        <dsp:cNvPr id="0" name=""/>
        <dsp:cNvSpPr/>
      </dsp:nvSpPr>
      <dsp:spPr>
        <a:xfrm>
          <a:off x="28583" y="2903050"/>
          <a:ext cx="1935005" cy="1935005"/>
        </a:xfrm>
        <a:prstGeom prst="ellipse">
          <a:avLst/>
        </a:prstGeom>
        <a:solidFill>
          <a:srgbClr val="92D050"/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32FA7A-A2AD-42E5-9C01-863F61F581B9}">
      <dsp:nvSpPr>
        <dsp:cNvPr id="0" name=""/>
        <dsp:cNvSpPr/>
      </dsp:nvSpPr>
      <dsp:spPr>
        <a:xfrm>
          <a:off x="1920" y="1480921"/>
          <a:ext cx="4094707" cy="245682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60%</a:t>
          </a:r>
          <a:br>
            <a:rPr lang="en-US" sz="5700" kern="1200" dirty="0"/>
          </a:br>
          <a:r>
            <a:rPr lang="en-US" sz="5700" kern="1200" dirty="0"/>
            <a:t>Attendance </a:t>
          </a:r>
        </a:p>
      </dsp:txBody>
      <dsp:txXfrm>
        <a:off x="73878" y="1552879"/>
        <a:ext cx="3950791" cy="2312908"/>
      </dsp:txXfrm>
    </dsp:sp>
    <dsp:sp modelId="{EEB395DD-875A-4F7B-96D3-239A854A5AD1}">
      <dsp:nvSpPr>
        <dsp:cNvPr id="0" name=""/>
        <dsp:cNvSpPr/>
      </dsp:nvSpPr>
      <dsp:spPr>
        <a:xfrm>
          <a:off x="4506098" y="2201589"/>
          <a:ext cx="868077" cy="10154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/>
        </a:p>
      </dsp:txBody>
      <dsp:txXfrm>
        <a:off x="4506098" y="2404686"/>
        <a:ext cx="607654" cy="609293"/>
      </dsp:txXfrm>
    </dsp:sp>
    <dsp:sp modelId="{3671694B-0BF8-4093-853C-9B632FCB5F6A}">
      <dsp:nvSpPr>
        <dsp:cNvPr id="0" name=""/>
        <dsp:cNvSpPr/>
      </dsp:nvSpPr>
      <dsp:spPr>
        <a:xfrm>
          <a:off x="5734510" y="1480921"/>
          <a:ext cx="4094707" cy="2456824"/>
        </a:xfrm>
        <a:prstGeom prst="roundRect">
          <a:avLst>
            <a:gd name="adj" fmla="val 10000"/>
          </a:avLst>
        </a:prstGeom>
        <a:solidFill>
          <a:schemeClr val="accent4">
            <a:hueOff val="19640475"/>
            <a:satOff val="-1845"/>
            <a:lumOff val="2352"/>
            <a:alphaOff val="0"/>
          </a:schemeClr>
        </a:solidFill>
        <a:ln>
          <a:noFill/>
        </a:ln>
        <a:effectLst>
          <a:reflection blurRad="12700" stA="26000" endPos="32000" dist="12700" dir="5400000" sy="-100000" rotWithShape="0"/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Complete all POs	</a:t>
          </a:r>
        </a:p>
      </dsp:txBody>
      <dsp:txXfrm>
        <a:off x="5806468" y="1552879"/>
        <a:ext cx="3950791" cy="2312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45A40-ADAA-489C-9F1F-C6FC45D63B18}">
      <dsp:nvSpPr>
        <dsp:cNvPr id="0" name=""/>
        <dsp:cNvSpPr/>
      </dsp:nvSpPr>
      <dsp:spPr>
        <a:xfrm>
          <a:off x="2" y="206751"/>
          <a:ext cx="9085175" cy="505106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A76B4-6F70-4466-AC48-EDE25B99D04E}">
      <dsp:nvSpPr>
        <dsp:cNvPr id="0" name=""/>
        <dsp:cNvSpPr/>
      </dsp:nvSpPr>
      <dsp:spPr>
        <a:xfrm>
          <a:off x="2495" y="1639369"/>
          <a:ext cx="1452830" cy="2185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 Months as PO2</a:t>
          </a:r>
        </a:p>
      </dsp:txBody>
      <dsp:txXfrm>
        <a:off x="73416" y="1710290"/>
        <a:ext cx="1310988" cy="2043984"/>
      </dsp:txXfrm>
    </dsp:sp>
    <dsp:sp modelId="{951FD450-040E-4C80-8AF3-6FA73C185714}">
      <dsp:nvSpPr>
        <dsp:cNvPr id="0" name=""/>
        <dsp:cNvSpPr/>
      </dsp:nvSpPr>
      <dsp:spPr>
        <a:xfrm>
          <a:off x="1527967" y="1639369"/>
          <a:ext cx="1452830" cy="21858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 Phase 4	</a:t>
          </a:r>
        </a:p>
      </dsp:txBody>
      <dsp:txXfrm>
        <a:off x="1598888" y="1710290"/>
        <a:ext cx="1310988" cy="2043984"/>
      </dsp:txXfrm>
    </dsp:sp>
    <dsp:sp modelId="{160E74BC-F6A7-4204-85C7-EE5BEE0138D8}">
      <dsp:nvSpPr>
        <dsp:cNvPr id="0" name=""/>
        <dsp:cNvSpPr/>
      </dsp:nvSpPr>
      <dsp:spPr>
        <a:xfrm>
          <a:off x="3053438" y="1639369"/>
          <a:ext cx="1452830" cy="218582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Achieve “Completed without difficulty” in leadership</a:t>
          </a:r>
        </a:p>
      </dsp:txBody>
      <dsp:txXfrm>
        <a:off x="3124359" y="1710290"/>
        <a:ext cx="1310988" cy="2043984"/>
      </dsp:txXfrm>
    </dsp:sp>
    <dsp:sp modelId="{DDEA96E0-B5D2-4A24-89C6-4E981A6EAA77}">
      <dsp:nvSpPr>
        <dsp:cNvPr id="0" name=""/>
        <dsp:cNvSpPr/>
      </dsp:nvSpPr>
      <dsp:spPr>
        <a:xfrm>
          <a:off x="4578910" y="1639369"/>
          <a:ext cx="1452830" cy="21858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Participate in the Cadet fitness Assessment</a:t>
          </a:r>
        </a:p>
      </dsp:txBody>
      <dsp:txXfrm>
        <a:off x="4649831" y="1710290"/>
        <a:ext cx="1310988" cy="2043984"/>
      </dsp:txXfrm>
    </dsp:sp>
    <dsp:sp modelId="{CF1B21AA-678D-4EA8-81F6-34D8B4CFA244}">
      <dsp:nvSpPr>
        <dsp:cNvPr id="0" name=""/>
        <dsp:cNvSpPr/>
      </dsp:nvSpPr>
      <dsp:spPr>
        <a:xfrm>
          <a:off x="6104382" y="1639369"/>
          <a:ext cx="1452830" cy="218582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 Recommend by your Divisional Officer</a:t>
          </a:r>
        </a:p>
      </dsp:txBody>
      <dsp:txXfrm>
        <a:off x="6175303" y="1710290"/>
        <a:ext cx="1310988" cy="2043984"/>
      </dsp:txXfrm>
    </dsp:sp>
    <dsp:sp modelId="{3BFD284C-45C3-4C20-92FB-A0F3AB0822C3}">
      <dsp:nvSpPr>
        <dsp:cNvPr id="0" name=""/>
        <dsp:cNvSpPr/>
      </dsp:nvSpPr>
      <dsp:spPr>
        <a:xfrm>
          <a:off x="7629854" y="1639369"/>
          <a:ext cx="1452830" cy="218582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Commanding Officers approval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700775" y="1710290"/>
        <a:ext cx="1310988" cy="2043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9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37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03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4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9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06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6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612B8-6D4C-4A51-9040-20F8C271125D}" type="datetimeFigureOut">
              <a:rPr lang="en-US" smtClean="0"/>
              <a:t>07-Sep-16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0FFA6E-2ED6-4B14-9D84-81DAAAE0C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nelson.ca/phase-4.html" TargetMode="External"/><Relationship Id="rId2" Type="http://schemas.openxmlformats.org/officeDocument/2006/relationships/hyperlink" Target="mailto:Robin.Blatch@cadets.gc.c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177" y="3846665"/>
            <a:ext cx="10781201" cy="1828801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Phase IV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3851" y="6184232"/>
            <a:ext cx="9440034" cy="449185"/>
          </a:xfrm>
        </p:spPr>
        <p:txBody>
          <a:bodyPr/>
          <a:lstStyle/>
          <a:p>
            <a:r>
              <a:rPr lang="en-US" dirty="0"/>
              <a:t>Lt(N) Blatch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6" y="0"/>
            <a:ext cx="3513221" cy="45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8283079"/>
              </p:ext>
            </p:extLst>
          </p:nvPr>
        </p:nvGraphicFramePr>
        <p:xfrm>
          <a:off x="1863557" y="649705"/>
          <a:ext cx="9085180" cy="5464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52737"/>
            <a:ext cx="2083925" cy="3175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87" b="100000" l="971" r="100000">
                        <a14:backgroundMark x1="89806" y1="79245" x2="91748" y2="77358"/>
                        <a14:backgroundMark x1="90291" y1="77358" x2="91748" y2="74528"/>
                        <a14:backgroundMark x1="90777" y1="81132" x2="91748" y2="76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7687" y="2331373"/>
            <a:ext cx="1572597" cy="16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45A40-ADAA-489C-9F1F-C6FC45D63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DD45A40-ADAA-489C-9F1F-C6FC45D63B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DA76B4-6F70-4466-AC48-EDE25B99D0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90DA76B4-6F70-4466-AC48-EDE25B99D0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1FD450-040E-4C80-8AF3-6FA73C185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951FD450-040E-4C80-8AF3-6FA73C185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0E74BC-F6A7-4204-85C7-EE5BEE013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60E74BC-F6A7-4204-85C7-EE5BEE013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EA96E0-B5D2-4A24-89C6-4E981A6EA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DDEA96E0-B5D2-4A24-89C6-4E981A6EA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B21AA-678D-4EA8-81F6-34D8B4CFA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CF1B21AA-678D-4EA8-81F6-34D8B4CFA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FD284C-45C3-4C20-92FB-A0F3AB082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3BFD284C-45C3-4C20-92FB-A0F3AB082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48" y="0"/>
            <a:ext cx="9510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0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374" y="1367589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en-US" sz="4000" dirty="0">
                <a:hlinkClick r:id="rId2"/>
              </a:rPr>
              <a:t>Robin.Blatch@cadets.gc.ca</a:t>
            </a:r>
            <a:endParaRPr lang="en-US" sz="40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en-US" sz="4000" dirty="0">
                <a:hlinkClick r:id="rId3"/>
              </a:rPr>
              <a:t>www.1Nelson.ca/phase-4.html</a:t>
            </a:r>
            <a:r>
              <a:rPr lang="en-US" sz="40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10214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54" y="757989"/>
            <a:ext cx="10018713" cy="474044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Footlight MT Light" panose="0204060206030A020304" pitchFamily="18" charset="0"/>
              </a:rPr>
              <a:t>What a Leader does or does not do is constantly interpreted </a:t>
            </a:r>
          </a:p>
        </p:txBody>
      </p:sp>
    </p:spTree>
    <p:extLst>
      <p:ext uri="{BB962C8B-B14F-4D97-AF65-F5344CB8AC3E}">
        <p14:creationId xmlns:p14="http://schemas.microsoft.com/office/powerpoint/2010/main" val="4227032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412" y="1046649"/>
            <a:ext cx="11273588" cy="405875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Petty Officers with the theoretical knowledge and practical experience required to participate in Cadet Corps activities and appointments as a team leader.</a:t>
            </a:r>
          </a:p>
        </p:txBody>
      </p:sp>
    </p:spTree>
    <p:extLst>
      <p:ext uri="{BB962C8B-B14F-4D97-AF65-F5344CB8AC3E}">
        <p14:creationId xmlns:p14="http://schemas.microsoft.com/office/powerpoint/2010/main" val="1565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73601" y="5224714"/>
            <a:ext cx="9516979" cy="1633286"/>
            <a:chOff x="0" y="4899860"/>
            <a:chExt cx="9516979" cy="1633286"/>
          </a:xfrm>
        </p:grpSpPr>
        <p:sp>
          <p:nvSpPr>
            <p:cNvPr id="3" name="Trapezoid 2"/>
            <p:cNvSpPr/>
            <p:nvPr/>
          </p:nvSpPr>
          <p:spPr>
            <a:xfrm>
              <a:off x="0" y="4899860"/>
              <a:ext cx="9516979" cy="1633286"/>
            </a:xfrm>
            <a:prstGeom prst="trapezoid">
              <a:avLst>
                <a:gd name="adj" fmla="val 72836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Trapezoid 4"/>
            <p:cNvSpPr txBox="1"/>
            <p:nvPr/>
          </p:nvSpPr>
          <p:spPr>
            <a:xfrm>
              <a:off x="1665471" y="4899860"/>
              <a:ext cx="6186036" cy="1633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</a:rPr>
                <a:t>Peer Leaders</a:t>
              </a:r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br>
                <a:rPr lang="en-US" sz="2800" b="1" kern="1200" dirty="0">
                  <a:solidFill>
                    <a:schemeClr val="tx1"/>
                  </a:solidFill>
                </a:rPr>
              </a:br>
              <a:r>
                <a:rPr lang="en-US" sz="2800" b="1" kern="1200" dirty="0">
                  <a:solidFill>
                    <a:schemeClr val="tx1"/>
                  </a:solidFill>
                </a:rPr>
                <a:t>Team Members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64727" y="3269583"/>
            <a:ext cx="7134726" cy="1955131"/>
            <a:chOff x="0" y="4355431"/>
            <a:chExt cx="9516979" cy="2177715"/>
          </a:xfrm>
        </p:grpSpPr>
        <p:sp>
          <p:nvSpPr>
            <p:cNvPr id="6" name="Trapezoid 5"/>
            <p:cNvSpPr/>
            <p:nvPr/>
          </p:nvSpPr>
          <p:spPr>
            <a:xfrm>
              <a:off x="0" y="4355431"/>
              <a:ext cx="9516979" cy="2177715"/>
            </a:xfrm>
            <a:prstGeom prst="trapezoid">
              <a:avLst>
                <a:gd name="adj" fmla="val 72836"/>
              </a:avLst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rapezoid 4"/>
            <p:cNvSpPr txBox="1"/>
            <p:nvPr/>
          </p:nvSpPr>
          <p:spPr>
            <a:xfrm>
              <a:off x="1665471" y="4355431"/>
              <a:ext cx="6186036" cy="21777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</a:rPr>
                <a:t>Team Leaders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78437" y="1588168"/>
            <a:ext cx="4307306" cy="1669382"/>
            <a:chOff x="0" y="3266573"/>
            <a:chExt cx="9516979" cy="3266573"/>
          </a:xfrm>
        </p:grpSpPr>
        <p:sp>
          <p:nvSpPr>
            <p:cNvPr id="9" name="Trapezoid 8"/>
            <p:cNvSpPr/>
            <p:nvPr/>
          </p:nvSpPr>
          <p:spPr>
            <a:xfrm>
              <a:off x="0" y="3266573"/>
              <a:ext cx="9516979" cy="3266573"/>
            </a:xfrm>
            <a:prstGeom prst="trapezoid">
              <a:avLst>
                <a:gd name="adj" fmla="val 72836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rapezoid 4"/>
            <p:cNvSpPr txBox="1"/>
            <p:nvPr/>
          </p:nvSpPr>
          <p:spPr>
            <a:xfrm>
              <a:off x="1665471" y="3266573"/>
              <a:ext cx="6186036" cy="3266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kern="1200" dirty="0">
                  <a:solidFill>
                    <a:schemeClr val="tx1"/>
                  </a:solidFill>
                </a:rPr>
                <a:t>Activity Leader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61547" y="0"/>
            <a:ext cx="1961147" cy="1804737"/>
            <a:chOff x="0" y="0"/>
            <a:chExt cx="9516979" cy="7261944"/>
          </a:xfrm>
        </p:grpSpPr>
        <p:sp>
          <p:nvSpPr>
            <p:cNvPr id="12" name="Trapezoid 11"/>
            <p:cNvSpPr/>
            <p:nvPr/>
          </p:nvSpPr>
          <p:spPr>
            <a:xfrm>
              <a:off x="0" y="0"/>
              <a:ext cx="9516979" cy="6533147"/>
            </a:xfrm>
            <a:prstGeom prst="trapezoid">
              <a:avLst>
                <a:gd name="adj" fmla="val 72836"/>
              </a:avLst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rapezoid 4"/>
            <p:cNvSpPr txBox="1"/>
            <p:nvPr/>
          </p:nvSpPr>
          <p:spPr>
            <a:xfrm>
              <a:off x="0" y="728797"/>
              <a:ext cx="9516979" cy="6533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b="1" kern="1200" dirty="0">
                <a:solidFill>
                  <a:schemeClr val="bg1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b="1" kern="1200" dirty="0">
                <a:solidFill>
                  <a:schemeClr val="bg1"/>
                </a:solidFill>
              </a:endParaRP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Activity 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chemeClr val="tx1"/>
                  </a:solidFill>
                </a:rPr>
                <a:t>Manager</a:t>
              </a:r>
            </a:p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7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6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289670"/>
              </p:ext>
            </p:extLst>
          </p:nvPr>
        </p:nvGraphicFramePr>
        <p:xfrm>
          <a:off x="0" y="-3"/>
          <a:ext cx="12192000" cy="685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316">
                  <a:extLst>
                    <a:ext uri="{9D8B030D-6E8A-4147-A177-3AD203B41FA5}">
                      <a16:colId xmlns:a16="http://schemas.microsoft.com/office/drawing/2014/main" val="906390257"/>
                    </a:ext>
                  </a:extLst>
                </a:gridCol>
                <a:gridCol w="7510684">
                  <a:extLst>
                    <a:ext uri="{9D8B030D-6E8A-4147-A177-3AD203B41FA5}">
                      <a16:colId xmlns:a16="http://schemas.microsoft.com/office/drawing/2014/main" val="27101075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53854269"/>
                    </a:ext>
                  </a:extLst>
                </a:gridCol>
              </a:tblGrid>
              <a:tr h="415088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PO Performance Objective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EO</a:t>
                      </a:r>
                      <a:r>
                        <a:rPr lang="en-US" baseline="0"/>
                        <a:t> Enabling Objective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394878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401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Recognize How the Legal System Affects Youth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 Complimentary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589269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402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Perform Community Service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96711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403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Act as a Team</a:t>
                      </a:r>
                      <a:r>
                        <a:rPr lang="en-US" baseline="0"/>
                        <a:t> Leader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82416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404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Update Personal Activity Plan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46818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405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Participate in Recreational Sports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270179"/>
                  </a:ext>
                </a:extLst>
              </a:tr>
              <a:tr h="716455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406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Fire the Cadet Air Rifle During Recreational Marksmanship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28817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407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Serve</a:t>
                      </a:r>
                      <a:r>
                        <a:rPr lang="en-US" baseline="0"/>
                        <a:t> in a Sea Cadet Corps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97457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408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Command A Division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359127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409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 A Lesson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94622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311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/>
                        <a:t>Participate in a Summer Biathlon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 Complimentary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26746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420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Recognize Aspects of the Royal Canadian Navy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963335"/>
                  </a:ext>
                </a:extLst>
              </a:tr>
              <a:tr h="745404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422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/>
                        <a:t>Describe the Required Responses to Changing States of Weather While Operating a Small Craft</a:t>
                      </a:r>
                      <a:endParaRPr lang="en-US" b="1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17 Complimentary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632419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423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Locate a Position on a Chart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275802"/>
                  </a:ext>
                </a:extLst>
              </a:tr>
              <a:tr h="415088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424</a:t>
                      </a:r>
                      <a:endParaRPr lang="en-US" b="1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Sail a Sailboat </a:t>
                      </a:r>
                      <a:r>
                        <a:rPr lang="en-US" dirty="0" err="1"/>
                        <a:t>IAW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CANSail</a:t>
                      </a:r>
                      <a:r>
                        <a:rPr lang="en-US" baseline="0" dirty="0"/>
                        <a:t> 1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Weekend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83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10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57567"/>
              </p:ext>
            </p:extLst>
          </p:nvPr>
        </p:nvGraphicFramePr>
        <p:xfrm>
          <a:off x="0" y="1985209"/>
          <a:ext cx="12192001" cy="306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708">
                  <a:extLst>
                    <a:ext uri="{9D8B030D-6E8A-4147-A177-3AD203B41FA5}">
                      <a16:colId xmlns:a16="http://schemas.microsoft.com/office/drawing/2014/main" val="1620750065"/>
                    </a:ext>
                  </a:extLst>
                </a:gridCol>
                <a:gridCol w="5989001">
                  <a:extLst>
                    <a:ext uri="{9D8B030D-6E8A-4147-A177-3AD203B41FA5}">
                      <a16:colId xmlns:a16="http://schemas.microsoft.com/office/drawing/2014/main" val="3762025495"/>
                    </a:ext>
                  </a:extLst>
                </a:gridCol>
                <a:gridCol w="5203292">
                  <a:extLst>
                    <a:ext uri="{9D8B030D-6E8A-4147-A177-3AD203B41FA5}">
                      <a16:colId xmlns:a16="http://schemas.microsoft.com/office/drawing/2014/main" val="2503485977"/>
                    </a:ext>
                  </a:extLst>
                </a:gridCol>
              </a:tblGrid>
              <a:tr h="767014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Performance Objective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400406"/>
                  </a:ext>
                </a:extLst>
              </a:tr>
              <a:tr h="767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Inter-Divisional Seamanship Competition</a:t>
                      </a:r>
                      <a:endParaRPr lang="en-US" b="0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 Mandatory, 2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286717"/>
                  </a:ext>
                </a:extLst>
              </a:tr>
              <a:tr h="767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Positive Social Relation for Youth</a:t>
                      </a:r>
                      <a:endParaRPr lang="en-US" b="0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 Mandatory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0976762"/>
                  </a:ext>
                </a:extLst>
              </a:tr>
              <a:tr h="76701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Annual Ceremonial Review</a:t>
                      </a:r>
                      <a:endParaRPr lang="en-US" b="0">
                        <a:solidFill>
                          <a:srgbClr val="002060"/>
                        </a:solidFill>
                        <a:latin typeface="Felix Titling" panose="04060505060202020A04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Mandatory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898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1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3025218"/>
              </p:ext>
            </p:extLst>
          </p:nvPr>
        </p:nvGraphicFramePr>
        <p:xfrm>
          <a:off x="1299411" y="551224"/>
          <a:ext cx="105637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3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5B4059-BE6B-4CAD-8814-B8954C173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3F6F79-AB76-4257-B2C0-F59C3D7C3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FACB5C-B59E-4452-9ABB-AFFCD181D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1B7AA8-98C6-473E-B1F6-B0B5C0022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0F67B2-8B26-4141-8FD1-16D6F62FA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4388701"/>
              </p:ext>
            </p:extLst>
          </p:nvPr>
        </p:nvGraphicFramePr>
        <p:xfrm>
          <a:off x="1659019" y="647476"/>
          <a:ext cx="983113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98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32FA7A-A2AD-42E5-9C01-863F61F58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B395DD-875A-4F7B-96D3-239A854A5A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71694B-0BF8-4093-853C-9B632FCB5F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7" y="120206"/>
            <a:ext cx="11879179" cy="65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6" y="1636293"/>
            <a:ext cx="12092984" cy="381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328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3242</TotalTime>
  <Words>246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Felix Titling</vt:lpstr>
      <vt:lpstr>Footlight MT Light</vt:lpstr>
      <vt:lpstr>Times New Roman</vt:lpstr>
      <vt:lpstr>Parallax</vt:lpstr>
      <vt:lpstr>Phase IV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 Leader does or does not do is constantly interpreted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IV</dc:title>
  <dc:creator>Robin Blatch</dc:creator>
  <cp:lastModifiedBy>Robin Blatch</cp:lastModifiedBy>
  <cp:revision>25</cp:revision>
  <dcterms:created xsi:type="dcterms:W3CDTF">2016-09-01T21:11:42Z</dcterms:created>
  <dcterms:modified xsi:type="dcterms:W3CDTF">2016-09-07T10:23:08Z</dcterms:modified>
</cp:coreProperties>
</file>